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29" r:id="rId3"/>
    <p:sldId id="531" r:id="rId4"/>
    <p:sldId id="454" r:id="rId5"/>
    <p:sldId id="455" r:id="rId6"/>
    <p:sldId id="535" r:id="rId7"/>
    <p:sldId id="536" r:id="rId8"/>
    <p:sldId id="537" r:id="rId9"/>
    <p:sldId id="391" r:id="rId10"/>
    <p:sldId id="396" r:id="rId11"/>
    <p:sldId id="394" r:id="rId12"/>
    <p:sldId id="395" r:id="rId13"/>
    <p:sldId id="409" r:id="rId14"/>
    <p:sldId id="307" r:id="rId15"/>
    <p:sldId id="294" r:id="rId16"/>
    <p:sldId id="259" r:id="rId17"/>
    <p:sldId id="257" r:id="rId18"/>
    <p:sldId id="260" r:id="rId19"/>
    <p:sldId id="263" r:id="rId20"/>
    <p:sldId id="283" r:id="rId21"/>
    <p:sldId id="288" r:id="rId22"/>
    <p:sldId id="264" r:id="rId23"/>
    <p:sldId id="497" r:id="rId24"/>
    <p:sldId id="499" r:id="rId25"/>
    <p:sldId id="505" r:id="rId26"/>
    <p:sldId id="506" r:id="rId27"/>
    <p:sldId id="304" r:id="rId28"/>
    <p:sldId id="282" r:id="rId29"/>
    <p:sldId id="258" r:id="rId30"/>
    <p:sldId id="479" r:id="rId31"/>
    <p:sldId id="472" r:id="rId32"/>
    <p:sldId id="477" r:id="rId33"/>
    <p:sldId id="523" r:id="rId34"/>
    <p:sldId id="434" r:id="rId35"/>
    <p:sldId id="519" r:id="rId3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9292"/>
    <a:srgbClr val="C0C0C0"/>
    <a:srgbClr val="EDD497"/>
    <a:srgbClr val="E6C470"/>
    <a:srgbClr val="EB9C6B"/>
    <a:srgbClr val="999999"/>
    <a:srgbClr val="868686"/>
    <a:srgbClr val="321900"/>
    <a:srgbClr val="E88B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71" autoAdjust="0"/>
  </p:normalViewPr>
  <p:slideViewPr>
    <p:cSldViewPr>
      <p:cViewPr>
        <p:scale>
          <a:sx n="66" d="100"/>
          <a:sy n="66" d="100"/>
        </p:scale>
        <p:origin x="-127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009-F931-4DBE-898D-51C64CB1FB97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7CAC-E291-4FD7-9592-B704DF2AF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67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009-F931-4DBE-898D-51C64CB1FB97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7CAC-E291-4FD7-9592-B704DF2AF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9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009-F931-4DBE-898D-51C64CB1FB97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7CAC-E291-4FD7-9592-B704DF2AF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94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009-F931-4DBE-898D-51C64CB1FB97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7CAC-E291-4FD7-9592-B704DF2AF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14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009-F931-4DBE-898D-51C64CB1FB97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7CAC-E291-4FD7-9592-B704DF2AF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57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009-F931-4DBE-898D-51C64CB1FB97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7CAC-E291-4FD7-9592-B704DF2AF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51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009-F931-4DBE-898D-51C64CB1FB97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7CAC-E291-4FD7-9592-B704DF2AF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22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009-F931-4DBE-898D-51C64CB1FB97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7CAC-E291-4FD7-9592-B704DF2AF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68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009-F931-4DBE-898D-51C64CB1FB97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7CAC-E291-4FD7-9592-B704DF2AF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74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009-F931-4DBE-898D-51C64CB1FB97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7CAC-E291-4FD7-9592-B704DF2AF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38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009-F931-4DBE-898D-51C64CB1FB97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7CAC-E291-4FD7-9592-B704DF2AF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1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9C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85009-F931-4DBE-898D-51C64CB1FB97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07CAC-E291-4FD7-9592-B704DF2AF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04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000" dirty="0" smtClean="0"/>
              <a:t>Potter’s Village </a:t>
            </a:r>
            <a:endParaRPr lang="en-GB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Kisoro, Uganda</a:t>
            </a:r>
          </a:p>
          <a:p>
            <a:endParaRPr lang="en-GB" sz="1600" dirty="0" smtClean="0">
              <a:solidFill>
                <a:schemeClr val="tx1"/>
              </a:solidFill>
            </a:endParaRPr>
          </a:p>
          <a:p>
            <a:r>
              <a:rPr lang="en-GB" sz="1600" dirty="0" smtClean="0">
                <a:solidFill>
                  <a:schemeClr val="tx1"/>
                </a:solidFill>
              </a:rPr>
              <a:t>Charity No. 1126101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AF9"/>
              </a:clrFrom>
              <a:clrTo>
                <a:srgbClr val="FEFA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548679"/>
            <a:ext cx="1196712" cy="164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5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soro 0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3568" y="5373216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Admin/</a:t>
            </a:r>
            <a:r>
              <a:rPr lang="en-GB" sz="2800" dirty="0" err="1" smtClean="0"/>
              <a:t>Accomodation</a:t>
            </a:r>
            <a:r>
              <a:rPr lang="en-GB" sz="2800" dirty="0" smtClean="0"/>
              <a:t> </a:t>
            </a:r>
            <a:r>
              <a:rPr lang="en-GB" sz="2800" dirty="0" smtClean="0"/>
              <a:t>block completed in 2012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3938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146" y="5733256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Finally the </a:t>
            </a:r>
            <a:r>
              <a:rPr lang="en-GB" dirty="0" smtClean="0">
                <a:solidFill>
                  <a:schemeClr val="bg1"/>
                </a:solidFill>
              </a:rPr>
              <a:t>hostel building.  We hope to complete the second </a:t>
            </a:r>
            <a:r>
              <a:rPr lang="en-GB" dirty="0" smtClean="0">
                <a:solidFill>
                  <a:schemeClr val="bg1"/>
                </a:solidFill>
              </a:rPr>
              <a:t>stage (top floor) </a:t>
            </a:r>
            <a:r>
              <a:rPr lang="en-GB" dirty="0" smtClean="0">
                <a:solidFill>
                  <a:schemeClr val="bg1"/>
                </a:solidFill>
              </a:rPr>
              <a:t>in 2016.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034" y="6287254"/>
            <a:ext cx="3240360" cy="369332"/>
          </a:xfrm>
          <a:prstGeom prst="rect">
            <a:avLst/>
          </a:prstGeom>
          <a:solidFill>
            <a:srgbClr val="92929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75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soro 0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87824" y="332656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Kisoro district is very beautiful. </a:t>
            </a:r>
          </a:p>
          <a:p>
            <a:endParaRPr lang="en-GB" dirty="0"/>
          </a:p>
          <a:p>
            <a:r>
              <a:rPr lang="en-GB" dirty="0" smtClean="0"/>
              <a:t> Mount </a:t>
            </a:r>
            <a:r>
              <a:rPr lang="en-GB" dirty="0" err="1"/>
              <a:t>Muhabura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18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ke Mutanda 0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71600" y="8274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Lake </a:t>
            </a:r>
            <a:r>
              <a:rPr lang="en-GB" dirty="0" err="1" smtClean="0"/>
              <a:t>Mutanda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46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ergency flight 03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11560" y="573325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Lake </a:t>
            </a:r>
            <a:r>
              <a:rPr lang="en-GB" sz="2800" dirty="0" err="1" smtClean="0"/>
              <a:t>Bunyonyi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5307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25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76056" y="173831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</a:t>
            </a:r>
            <a:r>
              <a:rPr lang="en-GB" sz="2400" dirty="0" err="1"/>
              <a:t>Virunga</a:t>
            </a:r>
            <a:r>
              <a:rPr lang="en-GB" sz="2400" dirty="0"/>
              <a:t> Volcanoes</a:t>
            </a:r>
          </a:p>
        </p:txBody>
      </p:sp>
    </p:spTree>
    <p:extLst>
      <p:ext uri="{BB962C8B-B14F-4D97-AF65-F5344CB8AC3E}">
        <p14:creationId xmlns:p14="http://schemas.microsoft.com/office/powerpoint/2010/main" val="370348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9 (2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0050" y="188640"/>
            <a:ext cx="16356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321900"/>
                </a:solidFill>
              </a:rPr>
              <a:t>But our focus is on the children. </a:t>
            </a:r>
            <a:endParaRPr lang="en-GB" sz="2800" b="1" dirty="0">
              <a:solidFill>
                <a:srgbClr val="3219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38359" y="3429000"/>
            <a:ext cx="20002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dirty="0">
                <a:solidFill>
                  <a:srgbClr val="321900"/>
                </a:solidFill>
              </a:rPr>
              <a:t>Potter’s Village </a:t>
            </a:r>
            <a:r>
              <a:rPr lang="en-GB" sz="2800" b="1" dirty="0" smtClean="0">
                <a:solidFill>
                  <a:srgbClr val="321900"/>
                </a:solidFill>
              </a:rPr>
              <a:t>cares for up to 20  </a:t>
            </a:r>
            <a:r>
              <a:rPr lang="en-GB" sz="2800" b="1" dirty="0">
                <a:solidFill>
                  <a:srgbClr val="321900"/>
                </a:solidFill>
              </a:rPr>
              <a:t>c</a:t>
            </a:r>
            <a:r>
              <a:rPr lang="en-GB" sz="2800" b="1" dirty="0" smtClean="0">
                <a:solidFill>
                  <a:srgbClr val="321900"/>
                </a:solidFill>
              </a:rPr>
              <a:t>hildren </a:t>
            </a:r>
            <a:r>
              <a:rPr lang="en-GB" sz="2800" b="1" dirty="0">
                <a:solidFill>
                  <a:srgbClr val="321900"/>
                </a:solidFill>
              </a:rPr>
              <a:t>on site</a:t>
            </a:r>
          </a:p>
        </p:txBody>
      </p:sp>
    </p:spTree>
    <p:extLst>
      <p:ext uri="{BB962C8B-B14F-4D97-AF65-F5344CB8AC3E}">
        <p14:creationId xmlns:p14="http://schemas.microsoft.com/office/powerpoint/2010/main" val="179592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 (2)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36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95936" y="606687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They are lovely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7223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2 (2)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419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16632"/>
            <a:ext cx="5762396" cy="652962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07704" y="558924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771800" y="5733256"/>
            <a:ext cx="93610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KISORO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267744" y="5805264"/>
            <a:ext cx="504056" cy="7200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42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awlers bath time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508104" y="260648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Bath time!!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558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vis and Loy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17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232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soro 0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20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yom, Moses, Esther &amp; Tobias singing 'Baby Jesus' with Annett &amp; Jennifer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11560" y="587727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They love a sing a long….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8090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ytime 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95936" y="5877272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Play time is great…!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14530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king in the washin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91680" y="5085184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And sometimes they even help with the laundry!!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5855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shime, Ivan and Emanuel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28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munity day, 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2000" y="5373216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321900"/>
                </a:solidFill>
              </a:rPr>
              <a:t>Community support children. </a:t>
            </a:r>
            <a:r>
              <a:rPr lang="en-GB" b="1" dirty="0">
                <a:solidFill>
                  <a:srgbClr val="321900"/>
                </a:solidFill>
              </a:rPr>
              <a:t> </a:t>
            </a:r>
            <a:r>
              <a:rPr lang="en-GB" b="1" dirty="0" smtClean="0">
                <a:solidFill>
                  <a:srgbClr val="321900"/>
                </a:solidFill>
              </a:rPr>
              <a:t>Potter’s Village currently supports 70 children who live with family or foster carers</a:t>
            </a:r>
            <a:endParaRPr lang="en-GB" b="1" dirty="0">
              <a:solidFill>
                <a:srgbClr val="321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6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968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pearl of Africa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268760"/>
            <a:ext cx="6905741" cy="5179306"/>
          </a:xfrm>
        </p:spPr>
      </p:pic>
    </p:spTree>
    <p:extLst>
      <p:ext uri="{BB962C8B-B14F-4D97-AF65-F5344CB8AC3E}">
        <p14:creationId xmlns:p14="http://schemas.microsoft.com/office/powerpoint/2010/main" val="393664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ical Cenrte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32303" y="188640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smtClean="0">
                <a:solidFill>
                  <a:srgbClr val="321900"/>
                </a:solidFill>
              </a:rPr>
              <a:t>The Potter’s Village Medical centre is becoming a critical service within the community, especially the unit caring </a:t>
            </a:r>
          </a:p>
          <a:p>
            <a:pPr algn="r"/>
            <a:r>
              <a:rPr lang="en-GB" sz="2400" b="1" dirty="0" smtClean="0">
                <a:solidFill>
                  <a:srgbClr val="321900"/>
                </a:solidFill>
              </a:rPr>
              <a:t>for premature babies. </a:t>
            </a:r>
            <a:endParaRPr lang="en-GB" sz="2400" b="1" dirty="0">
              <a:solidFill>
                <a:srgbClr val="321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6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undice 00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327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soro 03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5536" y="476672"/>
            <a:ext cx="24482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 premature baby in one of our incubators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2258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1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V staff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6358" y="45909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Thank you for your support</a:t>
            </a:r>
            <a:endParaRPr lang="en-GB" sz="3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74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7793"/>
            <a:ext cx="9144000" cy="620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4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62068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Since 2007 Potter’s Village had grown from a scrubby plot of land to the amazing project we see today.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203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52519" cy="6741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01823"/>
            <a:ext cx="786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The first building build was the babies accommodation block, </a:t>
            </a:r>
          </a:p>
          <a:p>
            <a:r>
              <a:rPr lang="en-GB" sz="2400" dirty="0" smtClean="0"/>
              <a:t>built in 2007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2568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7667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next building to be built was the Medical Centre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60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585313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Then the laundry, to cope will all the nappies!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04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soro 001 (2)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11560" y="54868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After that, came the day centre……..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76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214</Words>
  <Application>Microsoft Office PowerPoint</Application>
  <PresentationFormat>On-screen Show (4:3)</PresentationFormat>
  <Paragraphs>32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Potter’s Village </vt:lpstr>
      <vt:lpstr>PowerPoint Presentation</vt:lpstr>
      <vt:lpstr>The pearl of Africa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Potter’s Village</dc:title>
  <dc:creator>Ruth</dc:creator>
  <cp:lastModifiedBy>Ruth</cp:lastModifiedBy>
  <cp:revision>47</cp:revision>
  <dcterms:created xsi:type="dcterms:W3CDTF">2013-11-19T14:49:58Z</dcterms:created>
  <dcterms:modified xsi:type="dcterms:W3CDTF">2016-06-15T10:04:12Z</dcterms:modified>
</cp:coreProperties>
</file>