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494" r:id="rId2"/>
    <p:sldId id="495" r:id="rId3"/>
    <p:sldId id="496" r:id="rId4"/>
    <p:sldId id="497" r:id="rId5"/>
    <p:sldId id="498" r:id="rId6"/>
    <p:sldId id="499" r:id="rId7"/>
    <p:sldId id="500" r:id="rId8"/>
    <p:sldId id="501" r:id="rId9"/>
    <p:sldId id="502" r:id="rId10"/>
    <p:sldId id="503" r:id="rId11"/>
    <p:sldId id="504" r:id="rId12"/>
    <p:sldId id="505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E74"/>
    <a:srgbClr val="092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4662" autoAdjust="0"/>
  </p:normalViewPr>
  <p:slideViewPr>
    <p:cSldViewPr>
      <p:cViewPr varScale="1">
        <p:scale>
          <a:sx n="110" d="100"/>
          <a:sy n="110" d="100"/>
        </p:scale>
        <p:origin x="5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8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556585-F25B-402F-91A0-E151643493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E66DD-E9A0-4771-907E-E979CC3CD2D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DB3725-FCC6-49B7-BEF6-ACC3D512BB96}" type="datetimeFigureOut">
              <a:rPr lang="en-GB"/>
              <a:pPr>
                <a:defRPr/>
              </a:pPr>
              <a:t>20/09/2021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1F167F7-36BD-4764-A8D0-8F6E8ED478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70E42A-7762-48D2-831B-733A03146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93387-C7B6-4597-89C9-A083357C88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DB9E9-818A-45E2-AFDE-071976043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56FFF29-A421-4191-AE67-80D9927EF5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4641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FFF29-A421-4191-AE67-80D9927EF54E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64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0F23-0A08-473E-9D55-7096DB70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D2036-3ADB-4EE5-B406-1D0DBEB57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2723A-BFC0-4080-A2F3-5987B946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92FB5-C186-493F-9A51-80AB158B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6218E-F4CA-4315-85FA-743427FA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364F-EEDE-4F6F-B390-D07A3A6B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AEE8B-88C6-4A8E-A1F8-E8F467C32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3E92D-0B7C-471C-9642-F26EFB2B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4B1FC-EC92-422A-8A85-D331FBEE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691A9-CD3D-4C54-8022-6660BCC9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CFA3D5-8F76-4365-81CD-EBF3E53D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829BA-C013-4EE0-AEF4-11F3B0B5E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1075B-2492-4414-813E-2DD9344CE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E7881-C3FC-4FAE-8953-2FD79667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F7D6-36B0-434D-A1D5-E49F5366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B65D-AFC8-4378-9889-F08601CD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8FCE-E44F-448D-8D75-ECAA29A2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8FED-4FDC-47F9-8597-A9452FD6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0C3E-6455-4E23-98F8-35755481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CCF7E-B5B9-4897-88D5-4858D475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8B5B-A55A-4620-9D97-9BD73B53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C005A-0825-4226-954E-ECCC37FE1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DE602-B83F-489E-8A65-EDC4475D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0F8F-A76C-4899-96F3-7F4A97BF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09F0D-60F4-4635-930A-58B09EEF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6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83634-A238-4ADE-898E-AAF6E9F3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E06C-CB8C-43E7-AA55-55A9A762D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6CBED-5E42-450D-B0AF-9107BAF3A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8CF43-686D-4E71-8E72-DEDD62D7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8A41-66C7-4D16-A2A0-548B38D2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C8498-72BD-4999-8538-5E963A2C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9B12-7B00-4C4F-8438-5A958D08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80171-AB16-41A7-B251-66CB7405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58656-B747-44E6-B144-A3F7361DA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15AB9-455C-411C-8767-AF4659580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51458-908F-441C-9E57-E6FF8F414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F00C1-F711-4E85-B8F1-155360B1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C9E658-2FE8-4DCA-A6FC-983EC9CA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2E597-BC9A-42B7-AA01-DDBCD07B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9E75-BF36-4C2A-846F-A59EE9BF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247E4-EF74-4934-8F6A-57D60B1F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9CC10-C07E-4065-8E64-251153A7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AAC7A-BCFC-42AB-B825-A1DED953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A1699-A971-409D-88D4-65942096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AAB9D-291C-4FA2-8D3D-3B44B150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39A40-5530-4217-9D4C-C7BFC125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982A-93C5-483D-91EC-1DC530E2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4AD0E-D25A-456A-982C-97815F9B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D0105-4D61-420F-9EF5-DC7B0C596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B1134-81D3-45A9-9DB0-1EB4BADC7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34FDA-6756-4F73-8339-3DBC5BD8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434A6-5ECF-4586-80CE-4427C435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0141-5FD5-411F-95E3-531348F2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2FCCC-8387-481B-9693-BEA0677A3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D97BC-F4F4-46D6-99B5-0CC17F3E2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0CE1B-4C03-4C14-916C-FE3A5038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F1CEE-29E6-4501-8D59-7232BF57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EED74-8926-4215-AA16-1D4EABDF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FD8CB-19D9-411E-8D5A-CF1735F3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EA250-223A-4C9B-AD5A-42C69DFD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7E4E2-44F6-4BA8-BEA2-B35B3F35C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3C3EB88-1C0C-4AA3-95BA-3D58D351219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20/09/2021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612A2-41B0-41C8-9822-2825A941E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5BDB9-8C23-4492-B55E-B7E909BCF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6D50437-2ADD-44CF-88BC-6CE6AE5FFFD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7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microsoft.com/office/2007/relationships/media" Target="../media/media16.m4a"/><Relationship Id="rId18" Type="http://schemas.openxmlformats.org/officeDocument/2006/relationships/image" Target="../media/image19.png"/><Relationship Id="rId3" Type="http://schemas.microsoft.com/office/2007/relationships/media" Target="../media/media11.m4a"/><Relationship Id="rId7" Type="http://schemas.microsoft.com/office/2007/relationships/media" Target="../media/media13.m4a"/><Relationship Id="rId12" Type="http://schemas.openxmlformats.org/officeDocument/2006/relationships/audio" Target="../media/media15.m4a"/><Relationship Id="rId17" Type="http://schemas.openxmlformats.org/officeDocument/2006/relationships/image" Target="../media/image18.png"/><Relationship Id="rId2" Type="http://schemas.openxmlformats.org/officeDocument/2006/relationships/audio" Target="../media/media10.m4a"/><Relationship Id="rId16" Type="http://schemas.openxmlformats.org/officeDocument/2006/relationships/image" Target="../media/image2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microsoft.com/office/2007/relationships/media" Target="../media/media15.m4a"/><Relationship Id="rId5" Type="http://schemas.microsoft.com/office/2007/relationships/media" Target="../media/media12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4.m4a"/><Relationship Id="rId19" Type="http://schemas.openxmlformats.org/officeDocument/2006/relationships/image" Target="../media/image20.png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audio" Target="../media/media16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8.mp4"/><Relationship Id="rId7" Type="http://schemas.openxmlformats.org/officeDocument/2006/relationships/image" Target="../media/image2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8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mailto:sponsorship.pottersuk@gmail.com" TargetMode="External"/><Relationship Id="rId5" Type="http://schemas.openxmlformats.org/officeDocument/2006/relationships/hyperlink" Target="http://www.pottersvillage.org.uk/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35BB1B-B68A-4AAB-8D46-C38C684F6BF6}"/>
              </a:ext>
            </a:extLst>
          </p:cNvPr>
          <p:cNvSpPr txBox="1"/>
          <p:nvPr/>
        </p:nvSpPr>
        <p:spPr>
          <a:xfrm>
            <a:off x="5379245" y="9715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700" dirty="0">
                <a:solidFill>
                  <a:prstClr val="black"/>
                </a:solidFill>
                <a:latin typeface="Caveat" panose="00000500000000000000" pitchFamily="2" charset="0"/>
                <a:cs typeface="+mn-cs"/>
              </a:rPr>
              <a:t>Friends of Potter’s Village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DB2B7-8D42-4107-93BD-CC89FB67705F}"/>
              </a:ext>
            </a:extLst>
          </p:cNvPr>
          <p:cNvSpPr txBox="1"/>
          <p:nvPr/>
        </p:nvSpPr>
        <p:spPr>
          <a:xfrm>
            <a:off x="2483016" y="2041734"/>
            <a:ext cx="397794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500" dirty="0">
                <a:solidFill>
                  <a:prstClr val="white"/>
                </a:solidFill>
                <a:latin typeface="Caveat" panose="00000500000000000000" pitchFamily="2" charset="0"/>
                <a:cs typeface="+mn-cs"/>
              </a:rPr>
              <a:t>Child sponsorship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500" dirty="0">
                <a:solidFill>
                  <a:prstClr val="white"/>
                </a:solidFill>
                <a:latin typeface="Caveat" panose="00000500000000000000" pitchFamily="2" charset="0"/>
                <a:cs typeface="+mn-cs"/>
              </a:rPr>
              <a:t>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500" dirty="0">
                <a:solidFill>
                  <a:prstClr val="white"/>
                </a:solidFill>
                <a:latin typeface="Caveat" panose="00000500000000000000" pitchFamily="2" charset="0"/>
                <a:cs typeface="+mn-cs"/>
              </a:rPr>
              <a:t>Regular giving</a:t>
            </a:r>
          </a:p>
        </p:txBody>
      </p:sp>
      <p:pic>
        <p:nvPicPr>
          <p:cNvPr id="4" name="Intro">
            <a:hlinkClick r:id="" action="ppaction://media"/>
            <a:extLst>
              <a:ext uri="{FF2B5EF4-FFF2-40B4-BE49-F238E27FC236}">
                <a16:creationId xmlns:a16="http://schemas.microsoft.com/office/drawing/2014/main" id="{B20783DE-7C47-4035-8B15-EA143A426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98" y="53200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otes" hidden="1">
            <a:hlinkClick r:id="" action="ppaction://media"/>
            <a:extLst>
              <a:ext uri="{FF2B5EF4-FFF2-40B4-BE49-F238E27FC236}">
                <a16:creationId xmlns:a16="http://schemas.microsoft.com/office/drawing/2014/main" id="{CE965A6A-30A6-4AFF-9F90-2F02A1B55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4860" y="5257800"/>
            <a:ext cx="304800" cy="3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2075D-42D2-41DF-9145-55F406953E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858" y="969412"/>
            <a:ext cx="2131241" cy="1762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4ADAF-32E9-4A52-96FE-52897EF74C8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2513319"/>
            <a:ext cx="2106740" cy="2050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1CE20B-E6DB-469A-9A8B-D5AF6AD3EB4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299" y="4447004"/>
            <a:ext cx="1908376" cy="1661213"/>
          </a:xfrm>
          <a:prstGeom prst="rect">
            <a:avLst/>
          </a:prstGeom>
        </p:spPr>
      </p:pic>
      <p:pic>
        <p:nvPicPr>
          <p:cNvPr id="15" name="5">
            <a:hlinkClick r:id="" action="ppaction://media"/>
            <a:extLst>
              <a:ext uri="{FF2B5EF4-FFF2-40B4-BE49-F238E27FC236}">
                <a16:creationId xmlns:a16="http://schemas.microsoft.com/office/drawing/2014/main" id="{FD0DE5E2-5914-48C2-A795-1E533505CB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64937" y="5736188"/>
            <a:ext cx="304800" cy="304800"/>
          </a:xfrm>
          <a:prstGeom prst="rect">
            <a:avLst/>
          </a:prstGeom>
        </p:spPr>
      </p:pic>
      <p:pic>
        <p:nvPicPr>
          <p:cNvPr id="14" name="4">
            <a:hlinkClick r:id="" action="ppaction://media"/>
            <a:extLst>
              <a:ext uri="{FF2B5EF4-FFF2-40B4-BE49-F238E27FC236}">
                <a16:creationId xmlns:a16="http://schemas.microsoft.com/office/drawing/2014/main" id="{3060A3A1-A634-425D-81AC-5B744A8B08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3572" y="5268546"/>
            <a:ext cx="304800" cy="304800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50424CE4-89D3-43BE-A5EA-FC840922B9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3572" y="5088194"/>
            <a:ext cx="304800" cy="304800"/>
          </a:xfrm>
          <a:prstGeom prst="rect">
            <a:avLst/>
          </a:prstGeom>
        </p:spPr>
      </p:pic>
      <p:pic>
        <p:nvPicPr>
          <p:cNvPr id="12" name="2">
            <a:hlinkClick r:id="" action="ppaction://media"/>
            <a:extLst>
              <a:ext uri="{FF2B5EF4-FFF2-40B4-BE49-F238E27FC236}">
                <a16:creationId xmlns:a16="http://schemas.microsoft.com/office/drawing/2014/main" id="{8B7B7227-B853-44BD-A5BB-8ED5C8DABA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3572" y="4755443"/>
            <a:ext cx="304800" cy="304800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93994D60-50B9-4EEF-BD81-ADCFE7F60BE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3572" y="4450643"/>
            <a:ext cx="304800" cy="304800"/>
          </a:xfrm>
          <a:prstGeom prst="rect">
            <a:avLst/>
          </a:prstGeom>
        </p:spPr>
      </p:pic>
      <p:pic>
        <p:nvPicPr>
          <p:cNvPr id="10" name="Intro">
            <a:hlinkClick r:id="" action="ppaction://media"/>
            <a:extLst>
              <a:ext uri="{FF2B5EF4-FFF2-40B4-BE49-F238E27FC236}">
                <a16:creationId xmlns:a16="http://schemas.microsoft.com/office/drawing/2014/main" id="{D6AA5630-0F0D-415D-8316-95217D14C8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3572" y="4145843"/>
            <a:ext cx="304800" cy="3048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D797286B-23ED-4BCC-B525-EA5BCF29DE24}"/>
              </a:ext>
            </a:extLst>
          </p:cNvPr>
          <p:cNvSpPr/>
          <p:nvPr/>
        </p:nvSpPr>
        <p:spPr>
          <a:xfrm>
            <a:off x="2672698" y="1322070"/>
            <a:ext cx="6006482" cy="324224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The greatest reward is when children are restored to a stable family life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7D340990-08CC-430C-9409-44E249F4AE0B}"/>
              </a:ext>
            </a:extLst>
          </p:cNvPr>
          <p:cNvSpPr/>
          <p:nvPr/>
        </p:nvSpPr>
        <p:spPr>
          <a:xfrm>
            <a:off x="2672698" y="1334746"/>
            <a:ext cx="6006482" cy="324224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It’s wonderful to get updates about Ezra and to hear he is doing well with his maternal family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09439B1C-A084-49AF-A048-7DC9D261C504}"/>
              </a:ext>
            </a:extLst>
          </p:cNvPr>
          <p:cNvSpPr/>
          <p:nvPr/>
        </p:nvSpPr>
        <p:spPr>
          <a:xfrm>
            <a:off x="2672698" y="1334746"/>
            <a:ext cx="6006482" cy="324224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It was a privilege to be involved with Joanne’s support after falling in love with her at Potter’s Village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FC64F87F-7CAE-4CE1-8BEA-8C23604B7407}"/>
              </a:ext>
            </a:extLst>
          </p:cNvPr>
          <p:cNvSpPr/>
          <p:nvPr/>
        </p:nvSpPr>
        <p:spPr>
          <a:xfrm>
            <a:off x="2672697" y="1328408"/>
            <a:ext cx="6006482" cy="324224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We have photos of the children on our fridge to remind us to pray for them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63F2AAF6-892E-454E-BCAD-7915AEA0B8B9}"/>
              </a:ext>
            </a:extLst>
          </p:cNvPr>
          <p:cNvSpPr/>
          <p:nvPr/>
        </p:nvSpPr>
        <p:spPr>
          <a:xfrm>
            <a:off x="2672697" y="1328408"/>
            <a:ext cx="6006482" cy="324224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A wonderful way to show God’s love</a:t>
            </a:r>
          </a:p>
        </p:txBody>
      </p:sp>
    </p:spTree>
    <p:extLst>
      <p:ext uri="{BB962C8B-B14F-4D97-AF65-F5344CB8AC3E}">
        <p14:creationId xmlns:p14="http://schemas.microsoft.com/office/powerpoint/2010/main" val="19902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91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77"/>
                            </p:stCondLst>
                            <p:childTnLst>
                              <p:par>
                                <p:cTn id="2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615"/>
                            </p:stCondLst>
                            <p:childTnLst>
                              <p:par>
                                <p:cTn id="3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79"/>
                            </p:stCondLst>
                            <p:childTnLst>
                              <p:par>
                                <p:cTn id="4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32"/>
                            </p:stCondLst>
                            <p:childTnLst>
                              <p:par>
                                <p:cTn id="5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14"/>
                            </p:stCondLst>
                            <p:childTnLst>
                              <p:par>
                                <p:cTn id="7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3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8182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an last word">
            <a:hlinkClick r:id="" action="ppaction://media"/>
            <a:extLst>
              <a:ext uri="{FF2B5EF4-FFF2-40B4-BE49-F238E27FC236}">
                <a16:creationId xmlns:a16="http://schemas.microsoft.com/office/drawing/2014/main" id="{12F17838-3A19-4CB5-91EE-AAD436DED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60" y="5311140"/>
            <a:ext cx="304800" cy="304800"/>
          </a:xfrm>
          <a:prstGeom prst="rect">
            <a:avLst/>
          </a:prstGeom>
        </p:spPr>
      </p:pic>
      <p:pic>
        <p:nvPicPr>
          <p:cNvPr id="5" name="Joan 2">
            <a:hlinkClick r:id="" action="ppaction://media"/>
            <a:extLst>
              <a:ext uri="{FF2B5EF4-FFF2-40B4-BE49-F238E27FC236}">
                <a16:creationId xmlns:a16="http://schemas.microsoft.com/office/drawing/2014/main" id="{EF93076E-18F1-4663-ADDA-B3567AA2D2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339" y="1142066"/>
            <a:ext cx="8062244" cy="45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4000">
        <p:fade/>
      </p:transition>
    </mc:Choice>
    <mc:Fallback xmlns="">
      <p:transition spd="med" advClick="0" advTm="5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3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38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6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erson holding a baby&#10;&#10;Description automatically generated">
            <a:extLst>
              <a:ext uri="{FF2B5EF4-FFF2-40B4-BE49-F238E27FC236}">
                <a16:creationId xmlns:a16="http://schemas.microsoft.com/office/drawing/2014/main" id="{1D20D421-CEF8-4458-8746-74055C21F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3131" y="1316581"/>
            <a:ext cx="1943101" cy="1295401"/>
          </a:xfrm>
          <a:prstGeom prst="rect">
            <a:avLst/>
          </a:prstGeom>
        </p:spPr>
      </p:pic>
      <p:pic>
        <p:nvPicPr>
          <p:cNvPr id="31" name="Picture 30" descr="A baby lying on a bed&#10;&#10;Description automatically generated">
            <a:extLst>
              <a:ext uri="{FF2B5EF4-FFF2-40B4-BE49-F238E27FC236}">
                <a16:creationId xmlns:a16="http://schemas.microsoft.com/office/drawing/2014/main" id="{32A224A5-453E-4F89-AB31-5227E1C7C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8351" y="1305242"/>
            <a:ext cx="1980920" cy="1320613"/>
          </a:xfrm>
          <a:prstGeom prst="rect">
            <a:avLst/>
          </a:prstGeom>
        </p:spPr>
      </p:pic>
      <p:pic>
        <p:nvPicPr>
          <p:cNvPr id="32" name="Picture 31" descr="A person holding a baby&#10;&#10;Description automatically generated">
            <a:extLst>
              <a:ext uri="{FF2B5EF4-FFF2-40B4-BE49-F238E27FC236}">
                <a16:creationId xmlns:a16="http://schemas.microsoft.com/office/drawing/2014/main" id="{9DCB7322-E5AC-4297-91EF-E00027963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227" y="1299781"/>
            <a:ext cx="1980915" cy="13206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D74C30F-FD1D-498A-9600-D3C70ED7418D}"/>
              </a:ext>
            </a:extLst>
          </p:cNvPr>
          <p:cNvGrpSpPr/>
          <p:nvPr/>
        </p:nvGrpSpPr>
        <p:grpSpPr>
          <a:xfrm>
            <a:off x="564356" y="1193007"/>
            <a:ext cx="2600325" cy="1607344"/>
            <a:chOff x="752475" y="447675"/>
            <a:chExt cx="3467100" cy="2143125"/>
          </a:xfrm>
        </p:grpSpPr>
        <p:sp>
          <p:nvSpPr>
            <p:cNvPr id="2" name="Explosion: 14 Points 1">
              <a:extLst>
                <a:ext uri="{FF2B5EF4-FFF2-40B4-BE49-F238E27FC236}">
                  <a16:creationId xmlns:a16="http://schemas.microsoft.com/office/drawing/2014/main" id="{9B28E63B-DA97-46F7-8D7F-DD25DDED8A5C}"/>
                </a:ext>
              </a:extLst>
            </p:cNvPr>
            <p:cNvSpPr/>
            <p:nvPr/>
          </p:nvSpPr>
          <p:spPr>
            <a:xfrm>
              <a:off x="752475" y="447675"/>
              <a:ext cx="3467100" cy="2143125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8B27F7-283F-46BD-81E3-B1F83B5B4CA7}"/>
                </a:ext>
              </a:extLst>
            </p:cNvPr>
            <p:cNvSpPr txBox="1"/>
            <p:nvPr/>
          </p:nvSpPr>
          <p:spPr>
            <a:xfrm rot="20266041">
              <a:off x="1899026" y="1087638"/>
              <a:ext cx="136543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Amy</a:t>
              </a:r>
              <a:endParaRPr lang="en-GB" sz="24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F87BC7-7C12-4573-8653-F9536D587DF3}"/>
              </a:ext>
            </a:extLst>
          </p:cNvPr>
          <p:cNvGrpSpPr/>
          <p:nvPr/>
        </p:nvGrpSpPr>
        <p:grpSpPr>
          <a:xfrm>
            <a:off x="5929313" y="1100137"/>
            <a:ext cx="2600325" cy="1607344"/>
            <a:chOff x="7905750" y="323849"/>
            <a:chExt cx="3467100" cy="2143125"/>
          </a:xfrm>
        </p:grpSpPr>
        <p:sp>
          <p:nvSpPr>
            <p:cNvPr id="4" name="Explosion: 14 Points 3">
              <a:extLst>
                <a:ext uri="{FF2B5EF4-FFF2-40B4-BE49-F238E27FC236}">
                  <a16:creationId xmlns:a16="http://schemas.microsoft.com/office/drawing/2014/main" id="{8B40113C-F980-4FF1-9032-E4A3893FE362}"/>
                </a:ext>
              </a:extLst>
            </p:cNvPr>
            <p:cNvSpPr/>
            <p:nvPr/>
          </p:nvSpPr>
          <p:spPr>
            <a:xfrm flipV="1">
              <a:off x="7905750" y="323849"/>
              <a:ext cx="3467100" cy="2143125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0420FA-A564-4DED-A80B-0FFE0CE73B5D}"/>
                </a:ext>
              </a:extLst>
            </p:cNvPr>
            <p:cNvSpPr txBox="1"/>
            <p:nvPr/>
          </p:nvSpPr>
          <p:spPr>
            <a:xfrm rot="1301513">
              <a:off x="9128278" y="1169689"/>
              <a:ext cx="12631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Joan</a:t>
              </a:r>
              <a:endParaRPr lang="en-GB" sz="24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6CBCE8-E905-4CEA-A0BC-423F8EBA3E78}"/>
              </a:ext>
            </a:extLst>
          </p:cNvPr>
          <p:cNvGrpSpPr/>
          <p:nvPr/>
        </p:nvGrpSpPr>
        <p:grpSpPr>
          <a:xfrm>
            <a:off x="6393656" y="4254103"/>
            <a:ext cx="2600325" cy="1607344"/>
            <a:chOff x="8524875" y="4529137"/>
            <a:chExt cx="3467100" cy="2143125"/>
          </a:xfrm>
        </p:grpSpPr>
        <p:sp>
          <p:nvSpPr>
            <p:cNvPr id="9" name="Explosion: 14 Points 8">
              <a:extLst>
                <a:ext uri="{FF2B5EF4-FFF2-40B4-BE49-F238E27FC236}">
                  <a16:creationId xmlns:a16="http://schemas.microsoft.com/office/drawing/2014/main" id="{CA235E5F-442B-45E2-A6F1-246B28E23603}"/>
                </a:ext>
              </a:extLst>
            </p:cNvPr>
            <p:cNvSpPr/>
            <p:nvPr/>
          </p:nvSpPr>
          <p:spPr>
            <a:xfrm>
              <a:off x="8524875" y="4529137"/>
              <a:ext cx="3467100" cy="2143125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EBADD7-95A0-472F-9676-160ACFC2595E}"/>
                </a:ext>
              </a:extLst>
            </p:cNvPr>
            <p:cNvSpPr txBox="1"/>
            <p:nvPr/>
          </p:nvSpPr>
          <p:spPr>
            <a:xfrm rot="20266041">
              <a:off x="9671426" y="5169100"/>
              <a:ext cx="136543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John</a:t>
              </a:r>
              <a:endParaRPr lang="en-GB" sz="24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5ED5DB-6155-473C-8DDE-6E6416DEDB6E}"/>
              </a:ext>
            </a:extLst>
          </p:cNvPr>
          <p:cNvGrpSpPr/>
          <p:nvPr/>
        </p:nvGrpSpPr>
        <p:grpSpPr>
          <a:xfrm>
            <a:off x="3003949" y="2663499"/>
            <a:ext cx="3321844" cy="1521619"/>
            <a:chOff x="4005265" y="2408331"/>
            <a:chExt cx="4429125" cy="2028825"/>
          </a:xfrm>
        </p:grpSpPr>
        <p:sp>
          <p:nvSpPr>
            <p:cNvPr id="3" name="Explosion: 8 Points 2">
              <a:extLst>
                <a:ext uri="{FF2B5EF4-FFF2-40B4-BE49-F238E27FC236}">
                  <a16:creationId xmlns:a16="http://schemas.microsoft.com/office/drawing/2014/main" id="{F9969FED-3A19-4189-87F1-E7E6FF78B79D}"/>
                </a:ext>
              </a:extLst>
            </p:cNvPr>
            <p:cNvSpPr/>
            <p:nvPr/>
          </p:nvSpPr>
          <p:spPr>
            <a:xfrm>
              <a:off x="4005265" y="2408331"/>
              <a:ext cx="4429125" cy="2028825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3C326B-B3D6-4E01-A83C-F6B9A74D3797}"/>
                </a:ext>
              </a:extLst>
            </p:cNvPr>
            <p:cNvSpPr txBox="1"/>
            <p:nvPr/>
          </p:nvSpPr>
          <p:spPr>
            <a:xfrm>
              <a:off x="4557716" y="3156876"/>
              <a:ext cx="311467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Barbara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29E681-C4AE-4ED3-BBC2-0AE130C54DB1}"/>
              </a:ext>
            </a:extLst>
          </p:cNvPr>
          <p:cNvGrpSpPr/>
          <p:nvPr/>
        </p:nvGrpSpPr>
        <p:grpSpPr>
          <a:xfrm>
            <a:off x="5887059" y="2478882"/>
            <a:ext cx="3321844" cy="1521619"/>
            <a:chOff x="7849411" y="2162175"/>
            <a:chExt cx="4429125" cy="2028825"/>
          </a:xfrm>
        </p:grpSpPr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1E6B0A2D-C5D8-4B44-937E-FFCEB60A1C2C}"/>
                </a:ext>
              </a:extLst>
            </p:cNvPr>
            <p:cNvSpPr/>
            <p:nvPr/>
          </p:nvSpPr>
          <p:spPr>
            <a:xfrm>
              <a:off x="7849411" y="2162175"/>
              <a:ext cx="4429125" cy="2028825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4FCF07-762D-4A70-9A09-DCF1F4723AE0}"/>
                </a:ext>
              </a:extLst>
            </p:cNvPr>
            <p:cNvSpPr txBox="1"/>
            <p:nvPr/>
          </p:nvSpPr>
          <p:spPr>
            <a:xfrm>
              <a:off x="8401862" y="2910720"/>
              <a:ext cx="311467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Martin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917ABC-F803-4D5F-9ED5-3C106175348A}"/>
              </a:ext>
            </a:extLst>
          </p:cNvPr>
          <p:cNvGrpSpPr/>
          <p:nvPr/>
        </p:nvGrpSpPr>
        <p:grpSpPr>
          <a:xfrm>
            <a:off x="35719" y="2914786"/>
            <a:ext cx="3321844" cy="1521619"/>
            <a:chOff x="47625" y="2743381"/>
            <a:chExt cx="4429125" cy="2028825"/>
          </a:xfrm>
        </p:grpSpPr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032D754D-0421-404C-8CB5-7172ECAAA4E9}"/>
                </a:ext>
              </a:extLst>
            </p:cNvPr>
            <p:cNvSpPr/>
            <p:nvPr/>
          </p:nvSpPr>
          <p:spPr>
            <a:xfrm>
              <a:off x="47625" y="2743381"/>
              <a:ext cx="4429125" cy="2028825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E181D2-CBF8-4C3F-A720-E911AED24D05}"/>
                </a:ext>
              </a:extLst>
            </p:cNvPr>
            <p:cNvSpPr txBox="1"/>
            <p:nvPr/>
          </p:nvSpPr>
          <p:spPr>
            <a:xfrm>
              <a:off x="600076" y="3491926"/>
              <a:ext cx="311467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Philip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B236C1-3E9D-42FA-8B5F-5AAE3C917AB8}"/>
              </a:ext>
            </a:extLst>
          </p:cNvPr>
          <p:cNvGrpSpPr/>
          <p:nvPr/>
        </p:nvGrpSpPr>
        <p:grpSpPr>
          <a:xfrm>
            <a:off x="450056" y="4254103"/>
            <a:ext cx="2600325" cy="1607344"/>
            <a:chOff x="600075" y="4529137"/>
            <a:chExt cx="3467100" cy="2143125"/>
          </a:xfrm>
        </p:grpSpPr>
        <p:sp>
          <p:nvSpPr>
            <p:cNvPr id="17" name="Explosion: 14 Points 16">
              <a:extLst>
                <a:ext uri="{FF2B5EF4-FFF2-40B4-BE49-F238E27FC236}">
                  <a16:creationId xmlns:a16="http://schemas.microsoft.com/office/drawing/2014/main" id="{938BC279-6169-4CF9-8559-5EA39C12C028}"/>
                </a:ext>
              </a:extLst>
            </p:cNvPr>
            <p:cNvSpPr/>
            <p:nvPr/>
          </p:nvSpPr>
          <p:spPr>
            <a:xfrm flipV="1">
              <a:off x="600075" y="4529137"/>
              <a:ext cx="3467100" cy="2143125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6AFE78-E9E5-4B28-B16A-602A100A1B87}"/>
                </a:ext>
              </a:extLst>
            </p:cNvPr>
            <p:cNvSpPr txBox="1"/>
            <p:nvPr/>
          </p:nvSpPr>
          <p:spPr>
            <a:xfrm rot="1301513">
              <a:off x="1822603" y="5374977"/>
              <a:ext cx="12631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David</a:t>
              </a:r>
              <a:endParaRPr lang="en-GB" sz="24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649690-065C-4FF0-993D-E90D6FCD2420}"/>
              </a:ext>
            </a:extLst>
          </p:cNvPr>
          <p:cNvGrpSpPr/>
          <p:nvPr/>
        </p:nvGrpSpPr>
        <p:grpSpPr>
          <a:xfrm>
            <a:off x="3176006" y="4040280"/>
            <a:ext cx="3321844" cy="1521619"/>
            <a:chOff x="4234674" y="4244040"/>
            <a:chExt cx="4429125" cy="2028825"/>
          </a:xfrm>
        </p:grpSpPr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43D4D1A7-E487-430D-B7CE-81370972A2A5}"/>
                </a:ext>
              </a:extLst>
            </p:cNvPr>
            <p:cNvSpPr/>
            <p:nvPr/>
          </p:nvSpPr>
          <p:spPr>
            <a:xfrm>
              <a:off x="4234674" y="4244040"/>
              <a:ext cx="4429125" cy="2028825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0E97F9-1077-4746-B8E5-5AC1564A14BB}"/>
                </a:ext>
              </a:extLst>
            </p:cNvPr>
            <p:cNvSpPr txBox="1"/>
            <p:nvPr/>
          </p:nvSpPr>
          <p:spPr>
            <a:xfrm>
              <a:off x="4787125" y="4992585"/>
              <a:ext cx="311467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Jenny</a:t>
              </a:r>
            </a:p>
          </p:txBody>
        </p:sp>
      </p:grpSp>
      <p:sp>
        <p:nvSpPr>
          <p:cNvPr id="21" name="Scroll: Horizontal 20">
            <a:extLst>
              <a:ext uri="{FF2B5EF4-FFF2-40B4-BE49-F238E27FC236}">
                <a16:creationId xmlns:a16="http://schemas.microsoft.com/office/drawing/2014/main" id="{AE07D8AD-91EA-4375-9A35-E668769181B3}"/>
              </a:ext>
            </a:extLst>
          </p:cNvPr>
          <p:cNvSpPr/>
          <p:nvPr/>
        </p:nvSpPr>
        <p:spPr>
          <a:xfrm>
            <a:off x="2053829" y="887923"/>
            <a:ext cx="4930404" cy="1985963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6000" dirty="0">
                <a:solidFill>
                  <a:prstClr val="black"/>
                </a:solidFill>
              </a:rPr>
              <a:t>Thank you!</a:t>
            </a:r>
          </a:p>
        </p:txBody>
      </p:sp>
      <p:pic>
        <p:nvPicPr>
          <p:cNvPr id="5" name="Donors names">
            <a:hlinkClick r:id="" action="ppaction://media"/>
            <a:extLst>
              <a:ext uri="{FF2B5EF4-FFF2-40B4-BE49-F238E27FC236}">
                <a16:creationId xmlns:a16="http://schemas.microsoft.com/office/drawing/2014/main" id="{37E8DB85-7A6A-4F97-A9F3-3CBC63728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067" y="52092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FF8C4301-E040-4267-89C3-845B807174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 b="10773"/>
          <a:stretch/>
        </p:blipFill>
        <p:spPr>
          <a:xfrm>
            <a:off x="0" y="857250"/>
            <a:ext cx="9144000" cy="5185943"/>
          </a:xfrm>
          <a:prstGeom prst="rect">
            <a:avLst/>
          </a:prstGeom>
        </p:spPr>
      </p:pic>
      <p:pic>
        <p:nvPicPr>
          <p:cNvPr id="2" name="Senior staff">
            <a:hlinkClick r:id="" action="ppaction://media"/>
            <a:extLst>
              <a:ext uri="{FF2B5EF4-FFF2-40B4-BE49-F238E27FC236}">
                <a16:creationId xmlns:a16="http://schemas.microsoft.com/office/drawing/2014/main" id="{D9BBA027-696C-448E-857F-DE37C1DFE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" y="53492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64273E-C9C5-4990-B27D-3B0109B47418}"/>
              </a:ext>
            </a:extLst>
          </p:cNvPr>
          <p:cNvGrpSpPr/>
          <p:nvPr/>
        </p:nvGrpSpPr>
        <p:grpSpPr>
          <a:xfrm>
            <a:off x="379423" y="1073177"/>
            <a:ext cx="3061822" cy="2716169"/>
            <a:chOff x="505896" y="287903"/>
            <a:chExt cx="4082430" cy="3621558"/>
          </a:xfrm>
        </p:grpSpPr>
        <p:pic>
          <p:nvPicPr>
            <p:cNvPr id="5" name="Picture 4" descr="A picture containing person, wall, indoor&#10;&#10;Description automatically generated">
              <a:extLst>
                <a:ext uri="{FF2B5EF4-FFF2-40B4-BE49-F238E27FC236}">
                  <a16:creationId xmlns:a16="http://schemas.microsoft.com/office/drawing/2014/main" id="{E7862DF4-672B-4940-BD46-C0BB55C2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96" y="327054"/>
              <a:ext cx="2829522" cy="358240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3B6E090-CDF9-4B17-9414-826C49EA8572}"/>
                </a:ext>
              </a:extLst>
            </p:cNvPr>
            <p:cNvSpPr txBox="1"/>
            <p:nvPr/>
          </p:nvSpPr>
          <p:spPr>
            <a:xfrm>
              <a:off x="3335418" y="287903"/>
              <a:ext cx="125290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3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  <a:cs typeface="+mn-cs"/>
                </a:rPr>
                <a:t>Idah</a:t>
              </a:r>
              <a:endParaRPr lang="en-GB" sz="330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BFFFE-70CF-4158-A44D-EA8099FAB985}"/>
              </a:ext>
            </a:extLst>
          </p:cNvPr>
          <p:cNvGrpSpPr/>
          <p:nvPr/>
        </p:nvGrpSpPr>
        <p:grpSpPr>
          <a:xfrm>
            <a:off x="4212021" y="1067978"/>
            <a:ext cx="4683684" cy="2686805"/>
            <a:chOff x="5616028" y="280970"/>
            <a:chExt cx="6244912" cy="3582407"/>
          </a:xfrm>
        </p:grpSpPr>
        <p:pic>
          <p:nvPicPr>
            <p:cNvPr id="9" name="Picture 8" descr="A person sitting in a chair&#10;&#10;Description automatically generated with low confidence">
              <a:extLst>
                <a:ext uri="{FF2B5EF4-FFF2-40B4-BE49-F238E27FC236}">
                  <a16:creationId xmlns:a16="http://schemas.microsoft.com/office/drawing/2014/main" id="{0D93A0F5-3824-4095-88F9-6A7EFD807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310" y="280970"/>
              <a:ext cx="3621630" cy="358240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12E4D6-94B2-4BAB-AD79-D9AFFE2DD1F1}"/>
                </a:ext>
              </a:extLst>
            </p:cNvPr>
            <p:cNvSpPr txBox="1"/>
            <p:nvPr/>
          </p:nvSpPr>
          <p:spPr>
            <a:xfrm>
              <a:off x="5616028" y="327054"/>
              <a:ext cx="268748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3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  <a:cs typeface="+mn-cs"/>
                </a:rPr>
                <a:t>Winnefred</a:t>
              </a:r>
              <a:endParaRPr lang="en-GB" sz="330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D546EE-9D10-433B-844E-811D801BD775}"/>
              </a:ext>
            </a:extLst>
          </p:cNvPr>
          <p:cNvGrpSpPr/>
          <p:nvPr/>
        </p:nvGrpSpPr>
        <p:grpSpPr>
          <a:xfrm>
            <a:off x="336530" y="3168937"/>
            <a:ext cx="3961100" cy="2716169"/>
            <a:chOff x="4832112" y="2997207"/>
            <a:chExt cx="5281466" cy="3621558"/>
          </a:xfrm>
        </p:grpSpPr>
        <p:pic>
          <p:nvPicPr>
            <p:cNvPr id="3" name="Picture 2" descr="A person sitting at a desk&#10;&#10;Description automatically generated with medium confidence">
              <a:extLst>
                <a:ext uri="{FF2B5EF4-FFF2-40B4-BE49-F238E27FC236}">
                  <a16:creationId xmlns:a16="http://schemas.microsoft.com/office/drawing/2014/main" id="{8F106EB1-EB37-47CB-AB9B-B60B9F63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020" y="2997207"/>
              <a:ext cx="3621558" cy="36215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936A73-D0ED-4F8A-9ADB-1EEC0C1A6FCF}"/>
                </a:ext>
              </a:extLst>
            </p:cNvPr>
            <p:cNvSpPr txBox="1"/>
            <p:nvPr/>
          </p:nvSpPr>
          <p:spPr>
            <a:xfrm>
              <a:off x="4832112" y="5676513"/>
              <a:ext cx="147006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3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  <a:cs typeface="+mn-cs"/>
                </a:rPr>
                <a:t>Festo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AB4385-2D2A-4181-AC03-869F66EA3A74}"/>
              </a:ext>
            </a:extLst>
          </p:cNvPr>
          <p:cNvGrpSpPr/>
          <p:nvPr/>
        </p:nvGrpSpPr>
        <p:grpSpPr>
          <a:xfrm>
            <a:off x="4846371" y="3154973"/>
            <a:ext cx="3835105" cy="2716169"/>
            <a:chOff x="3167287" y="2891696"/>
            <a:chExt cx="5113472" cy="3621558"/>
          </a:xfrm>
        </p:grpSpPr>
        <p:pic>
          <p:nvPicPr>
            <p:cNvPr id="7" name="Picture 6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D9BE53B5-2C81-4ABA-BD46-7383CEC70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287" y="2891696"/>
              <a:ext cx="3389232" cy="36215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D4C337-CA84-4869-AEE4-E87745135339}"/>
                </a:ext>
              </a:extLst>
            </p:cNvPr>
            <p:cNvSpPr txBox="1"/>
            <p:nvPr/>
          </p:nvSpPr>
          <p:spPr>
            <a:xfrm>
              <a:off x="6782058" y="5635654"/>
              <a:ext cx="1498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3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  <a:cs typeface="+mn-cs"/>
                </a:rPr>
                <a:t>Sonia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kers">
            <a:hlinkClick r:id="" action="ppaction://media"/>
            <a:extLst>
              <a:ext uri="{FF2B5EF4-FFF2-40B4-BE49-F238E27FC236}">
                <a16:creationId xmlns:a16="http://schemas.microsoft.com/office/drawing/2014/main" id="{6301405C-7DE8-4548-B7EC-EEBC1C91F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792" y="969633"/>
            <a:ext cx="8744417" cy="4918735"/>
          </a:xfrm>
          <a:prstGeom prst="rect">
            <a:avLst/>
          </a:prstGeom>
        </p:spPr>
      </p:pic>
      <p:pic>
        <p:nvPicPr>
          <p:cNvPr id="4" name="Silent start">
            <a:hlinkClick r:id="" action="ppaction://media"/>
            <a:extLst>
              <a:ext uri="{FF2B5EF4-FFF2-40B4-BE49-F238E27FC236}">
                <a16:creationId xmlns:a16="http://schemas.microsoft.com/office/drawing/2014/main" id="{D4360606-1D53-4E89-BABC-F7A076788F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1580" y="52501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8000">
        <p:fade/>
      </p:transition>
    </mc:Choice>
    <mc:Fallback xmlns="">
      <p:transition spd="med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7F4EFE7-D66B-4988-A3E5-79968A32A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r="1666"/>
          <a:stretch/>
        </p:blipFill>
        <p:spPr>
          <a:xfrm rot="16200000">
            <a:off x="2300287" y="1714401"/>
            <a:ext cx="4800602" cy="3429199"/>
          </a:xfrm>
          <a:prstGeom prst="rect">
            <a:avLst/>
          </a:prstGeom>
        </p:spPr>
      </p:pic>
      <p:pic>
        <p:nvPicPr>
          <p:cNvPr id="7" name="Picture 6" descr="A picture containing floor, person, indoor, cabinet&#10;&#10;Description automatically generated">
            <a:extLst>
              <a:ext uri="{FF2B5EF4-FFF2-40B4-BE49-F238E27FC236}">
                <a16:creationId xmlns:a16="http://schemas.microsoft.com/office/drawing/2014/main" id="{9B4383E2-8F52-4D91-A20A-5C1C27710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00" y="1028698"/>
            <a:ext cx="3556377" cy="4800602"/>
          </a:xfrm>
          <a:prstGeom prst="rect">
            <a:avLst/>
          </a:prstGeom>
        </p:spPr>
      </p:pic>
      <p:pic>
        <p:nvPicPr>
          <p:cNvPr id="9" name="Picture 8" descr="A picture containing grass, person, outdoor, boy&#10;&#10;Description automatically generated">
            <a:extLst>
              <a:ext uri="{FF2B5EF4-FFF2-40B4-BE49-F238E27FC236}">
                <a16:creationId xmlns:a16="http://schemas.microsoft.com/office/drawing/2014/main" id="{C5DD77E2-4A94-4AD1-9055-1A2A8C0D6C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971550"/>
            <a:ext cx="6871717" cy="4970467"/>
          </a:xfrm>
          <a:prstGeom prst="rect">
            <a:avLst/>
          </a:prstGeom>
        </p:spPr>
      </p:pic>
      <p:pic>
        <p:nvPicPr>
          <p:cNvPr id="2" name="child sponsors">
            <a:hlinkClick r:id="" action="ppaction://media"/>
            <a:extLst>
              <a:ext uri="{FF2B5EF4-FFF2-40B4-BE49-F238E27FC236}">
                <a16:creationId xmlns:a16="http://schemas.microsoft.com/office/drawing/2014/main" id="{8D0914EC-C65B-4C81-9CB1-9C5FA91CD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538" y="5191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8000">
        <p:fade/>
      </p:transition>
    </mc:Choice>
    <mc:Fallback xmlns="">
      <p:transition spd="med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54560B44-D5F4-4D4E-BAD5-576EF0C10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7" y="1226319"/>
            <a:ext cx="3307406" cy="4409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192A06-D8F2-4B76-96C8-9DA37005FD7D}"/>
              </a:ext>
            </a:extLst>
          </p:cNvPr>
          <p:cNvSpPr/>
          <p:nvPr/>
        </p:nvSpPr>
        <p:spPr>
          <a:xfrm>
            <a:off x="835819" y="1164431"/>
            <a:ext cx="3250406" cy="457200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267D9-4991-4D9C-82A0-A56B5AD4ED57}"/>
              </a:ext>
            </a:extLst>
          </p:cNvPr>
          <p:cNvSpPr txBox="1"/>
          <p:nvPr/>
        </p:nvSpPr>
        <p:spPr>
          <a:xfrm>
            <a:off x="1257300" y="1947519"/>
            <a:ext cx="2250281" cy="280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ea typeface="Calibri" panose="020F0502020204030204" pitchFamily="34" charset="0"/>
                <a:cs typeface="+mn-cs"/>
              </a:rPr>
              <a:t>Dear J…..,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latin typeface="Sans"/>
                <a:ea typeface="Calibri" panose="020F0502020204030204" pitchFamily="34" charset="0"/>
              </a:rPr>
              <a:t> 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ea typeface="Calibri" panose="020F0502020204030204" pitchFamily="34" charset="0"/>
                <a:cs typeface="+mn-cs"/>
              </a:rPr>
              <a:t>Thank you for your continued support of Potter’s Village through your sponsorship of M….., for whom I now have a brief update.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ea typeface="Times New Roman" panose="02020603050405020304" pitchFamily="18" charset="0"/>
                <a:cs typeface="+mn-cs"/>
              </a:rPr>
              <a:t> 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82A"/>
                </a:solidFill>
                <a:ea typeface="Calibri" panose="020F0502020204030204" pitchFamily="34" charset="0"/>
                <a:cs typeface="+mn-cs"/>
              </a:rPr>
              <a:t>“She was due to join school but because of the covid-19, schools have not yet opened for the beginners. She is around 4 years, looks well, and is happy. The family is saving her community support money to use for school fees and they bought some sheep for her which have multiplied to 5.”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ea typeface="Calibri" panose="020F0502020204030204" pitchFamily="34" charset="0"/>
                <a:cs typeface="+mn-cs"/>
              </a:rPr>
              <a:t> 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ea typeface="Calibri" panose="020F0502020204030204" pitchFamily="34" charset="0"/>
                <a:cs typeface="+mn-cs"/>
              </a:rPr>
              <a:t>I have attached a recent photograph and a letter with news from Potter’s Village. 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26282A"/>
                </a:solidFill>
                <a:ea typeface="Calibri" panose="020F0502020204030204" pitchFamily="34" charset="0"/>
                <a:cs typeface="+mn-cs"/>
              </a:rPr>
              <a:t> 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1" name="letter">
            <a:hlinkClick r:id="" action="ppaction://media"/>
            <a:extLst>
              <a:ext uri="{FF2B5EF4-FFF2-40B4-BE49-F238E27FC236}">
                <a16:creationId xmlns:a16="http://schemas.microsoft.com/office/drawing/2014/main" id="{97FE9F32-EFC4-42E9-956F-615CAE872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419" y="534004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000">
        <p:fade/>
      </p:transition>
    </mc:Choice>
    <mc:Fallback xmlns="">
      <p:transition spd="med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212EC0-4A37-49CE-8317-BB9276EAD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06" y="1057275"/>
            <a:ext cx="3514725" cy="4686300"/>
          </a:xfrm>
          <a:prstGeom prst="rect">
            <a:avLst/>
          </a:prstGeom>
        </p:spPr>
      </p:pic>
      <p:pic>
        <p:nvPicPr>
          <p:cNvPr id="3" name="Donation ammounts">
            <a:hlinkClick r:id="" action="ppaction://media"/>
            <a:extLst>
              <a:ext uri="{FF2B5EF4-FFF2-40B4-BE49-F238E27FC236}">
                <a16:creationId xmlns:a16="http://schemas.microsoft.com/office/drawing/2014/main" id="{C7F1BE80-8D1D-42BF-B8CB-1FF6C4374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" y="5219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0">
        <p:fade/>
      </p:transition>
    </mc:Choice>
    <mc:Fallback xmlns="">
      <p:transition spd="med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0AA1AE9-2F54-4B61-8116-086F4FFBA8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2"/>
          <a:stretch/>
        </p:blipFill>
        <p:spPr>
          <a:xfrm>
            <a:off x="205525" y="978695"/>
            <a:ext cx="8757617" cy="1583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2A19D-C9DE-4C84-A98F-1FFC8EDEF79A}"/>
              </a:ext>
            </a:extLst>
          </p:cNvPr>
          <p:cNvSpPr txBox="1"/>
          <p:nvPr/>
        </p:nvSpPr>
        <p:spPr>
          <a:xfrm>
            <a:off x="1012791" y="2850311"/>
            <a:ext cx="7296934" cy="3418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set up a regular donation</a:t>
            </a:r>
            <a:endParaRPr lang="en-GB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our website at </a:t>
            </a:r>
            <a:r>
              <a:rPr lang="en-GB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www.pottersvillage.org.uk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click the donate button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either: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 a standing order form for Child or general sponsorship</a:t>
            </a: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up a Direct Debit through CAF </a:t>
            </a:r>
            <a:r>
              <a:rPr lang="en-GB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donate or Just 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Giving</a:t>
            </a: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queries contact </a:t>
            </a:r>
            <a:r>
              <a:rPr lang="en-GB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sponsorship.pottersuk@gmail.com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onation methods">
            <a:hlinkClick r:id="" action="ppaction://media"/>
            <a:extLst>
              <a:ext uri="{FF2B5EF4-FFF2-40B4-BE49-F238E27FC236}">
                <a16:creationId xmlns:a16="http://schemas.microsoft.com/office/drawing/2014/main" id="{68F9D0B8-F990-4388-940B-B4B5D6D2A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991" y="529681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4768</TotalTime>
  <Words>265</Words>
  <Application>Microsoft Office PowerPoint</Application>
  <PresentationFormat>On-screen Show (4:3)</PresentationFormat>
  <Paragraphs>40</Paragraphs>
  <Slides>12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Bradley Hand ITC</vt:lpstr>
      <vt:lpstr>Calibri</vt:lpstr>
      <vt:lpstr>Calibri Light</vt:lpstr>
      <vt:lpstr>Caveat</vt:lpstr>
      <vt:lpstr>Sans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Mum</dc:creator>
  <cp:lastModifiedBy>Ian Kimber</cp:lastModifiedBy>
  <cp:revision>163</cp:revision>
  <dcterms:created xsi:type="dcterms:W3CDTF">2015-03-13T14:02:02Z</dcterms:created>
  <dcterms:modified xsi:type="dcterms:W3CDTF">2021-09-20T09:13:32Z</dcterms:modified>
</cp:coreProperties>
</file>