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7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3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67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27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1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5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9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45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6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D46F-85F1-44F9-9586-1FADD210E6DF}" type="datetimeFigureOut">
              <a:rPr lang="en-GB" smtClean="0"/>
              <a:t>19/09/2021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1F9E1-7395-435E-AEB5-5D50EFC44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48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dah Kyraimp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Ruth</cp:lastModifiedBy>
  <cp:revision>2</cp:revision>
  <dcterms:created xsi:type="dcterms:W3CDTF">2021-09-19T12:37:35Z</dcterms:created>
  <dcterms:modified xsi:type="dcterms:W3CDTF">2021-09-19T20:03:07Z</dcterms:modified>
</cp:coreProperties>
</file>